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9" r:id="rId6"/>
    <p:sldId id="260" r:id="rId7"/>
    <p:sldId id="266" r:id="rId8"/>
    <p:sldId id="267" r:id="rId9"/>
    <p:sldId id="268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panchristian2003@gmail.com" userId="1af51e07871a087d" providerId="LiveId" clId="{BE0DCD17-370D-4A0F-8AA4-B6734A8110D5}"/>
    <pc:docChg chg="addSld">
      <pc:chgData name="arpanchristian2003@gmail.com" userId="1af51e07871a087d" providerId="LiveId" clId="{BE0DCD17-370D-4A0F-8AA4-B6734A8110D5}" dt="2024-02-26T15:21:20.805" v="0" actId="680"/>
      <pc:docMkLst>
        <pc:docMk/>
      </pc:docMkLst>
      <pc:sldChg chg="new">
        <pc:chgData name="arpanchristian2003@gmail.com" userId="1af51e07871a087d" providerId="LiveId" clId="{BE0DCD17-370D-4A0F-8AA4-B6734A8110D5}" dt="2024-02-26T15:21:20.805" v="0" actId="680"/>
        <pc:sldMkLst>
          <pc:docMk/>
          <pc:sldMk cId="3483535239" sldId="26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2/26/2024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2/26/2024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blegateway.com/passage/?search=Psalm%201&amp;version=NKJV#fen-NKJV-13941a" TargetMode="Externa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ble.com/bible/compare/JHN.3.16" TargetMode="Externa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By Arpan Christian.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25B37-A4DE-6B9A-BE8A-D26504DE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7B76EC-B85C-81A2-820E-D1030F6965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194C91-5C8F-DC2A-AEFD-33C63503BC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AB60B8-BE28-47F4-006B-302254E620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3535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78557" y="1919223"/>
            <a:ext cx="6085117" cy="271809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Name: Arpan  Christian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Location : Ahmedabad, Gujarat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Education : BCA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Highest Degree : BCA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Hobbies : Music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Goals : Data Scientist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67491-1370-9858-8D8C-9D45FD3B60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4</a:t>
            </a:fld>
            <a:endParaRPr lang="en-US" noProof="0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51ADB8B-5621-65E9-2B36-2599FDE30779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316843621"/>
              </p:ext>
            </p:extLst>
          </p:nvPr>
        </p:nvGraphicFramePr>
        <p:xfrm>
          <a:off x="1857856" y="1772415"/>
          <a:ext cx="9394862" cy="347472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4697431">
                  <a:extLst>
                    <a:ext uri="{9D8B030D-6E8A-4147-A177-3AD203B41FA5}">
                      <a16:colId xmlns:a16="http://schemas.microsoft.com/office/drawing/2014/main" val="1323772874"/>
                    </a:ext>
                  </a:extLst>
                </a:gridCol>
                <a:gridCol w="4697431">
                  <a:extLst>
                    <a:ext uri="{9D8B030D-6E8A-4147-A177-3AD203B41FA5}">
                      <a16:colId xmlns:a16="http://schemas.microsoft.com/office/drawing/2014/main" val="3072470657"/>
                    </a:ext>
                  </a:extLst>
                </a:gridCol>
              </a:tblGrid>
              <a:tr h="464473">
                <a:tc>
                  <a:txBody>
                    <a:bodyPr/>
                    <a:lstStyle/>
                    <a:p>
                      <a:r>
                        <a:rPr lang="en-US" u="sng" dirty="0"/>
                        <a:t>Strength : 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 can do all things through him who strengthens me.</a:t>
                      </a:r>
                    </a:p>
                    <a:p>
                      <a:br>
                        <a:rPr lang="en-IN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IN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Weekness</a:t>
                      </a:r>
                      <a:r>
                        <a:rPr lang="en-US" u="sng" dirty="0"/>
                        <a:t> 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u="none" dirty="0"/>
                        <a:t>Multitasking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u="none" dirty="0"/>
                        <a:t>Trusting in my self.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606365"/>
                  </a:ext>
                </a:extLst>
              </a:tr>
              <a:tr h="786030">
                <a:tc>
                  <a:txBody>
                    <a:bodyPr/>
                    <a:lstStyle/>
                    <a:p>
                      <a:r>
                        <a:rPr lang="en-US" b="1" u="sng" dirty="0"/>
                        <a:t>Opportunity </a:t>
                      </a:r>
                      <a:r>
                        <a:rPr lang="en-US" u="sng" dirty="0"/>
                        <a:t>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u="none" dirty="0"/>
                        <a:t>Seeking  for a platform where I can learn Data Science and earn money .</a:t>
                      </a:r>
                    </a:p>
                    <a:p>
                      <a:endParaRPr lang="en-US" u="sng" dirty="0"/>
                    </a:p>
                    <a:p>
                      <a:endParaRPr lang="en-US" u="sng" dirty="0"/>
                    </a:p>
                    <a:p>
                      <a:endParaRPr lang="en-US" u="sng" dirty="0"/>
                    </a:p>
                    <a:p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u="sng" dirty="0"/>
                        <a:t>Threat</a:t>
                      </a:r>
                      <a:r>
                        <a:rPr lang="en-US" u="sng" dirty="0"/>
                        <a:t> 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u="none" dirty="0"/>
                        <a:t>IT layoffs.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14018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3FD05EA-F034-20E8-92D6-DCD598DA3FB9}"/>
              </a:ext>
            </a:extLst>
          </p:cNvPr>
          <p:cNvSpPr txBox="1"/>
          <p:nvPr/>
        </p:nvSpPr>
        <p:spPr>
          <a:xfrm>
            <a:off x="5653819" y="1282959"/>
            <a:ext cx="1073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</a:rPr>
              <a:t>SWOT</a:t>
            </a:r>
            <a:endParaRPr lang="en-IN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828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2E06-1BBF-9BE2-DA4B-3B175AC5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105" y="374391"/>
            <a:ext cx="6847176" cy="782638"/>
          </a:xfrm>
        </p:spPr>
        <p:txBody>
          <a:bodyPr>
            <a:normAutofit/>
          </a:bodyPr>
          <a:lstStyle/>
          <a:p>
            <a:r>
              <a:rPr lang="en-US" dirty="0"/>
              <a:t>Thing I Enjoy the most ! 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C3B3F9-AC74-EEFC-3869-002B507D08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F5D59-A2A6-19B5-43F8-C0506D48034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EA675-1F22-DD93-0DE0-474EC2020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7" y="2060239"/>
            <a:ext cx="7584296" cy="1214805"/>
          </a:xfrm>
        </p:spPr>
        <p:txBody>
          <a:bodyPr>
            <a:normAutofit/>
          </a:bodyPr>
          <a:lstStyle/>
          <a:p>
            <a:r>
              <a:rPr lang="en-US" dirty="0"/>
              <a:t>Nature – “the heavens declare the glory of God”.</a:t>
            </a:r>
          </a:p>
          <a:p>
            <a:r>
              <a:rPr lang="en-IN" dirty="0"/>
              <a:t>And every thing else that God has Created.</a:t>
            </a:r>
          </a:p>
        </p:txBody>
      </p:sp>
    </p:spTree>
    <p:extLst>
      <p:ext uri="{BB962C8B-B14F-4D97-AF65-F5344CB8AC3E}">
        <p14:creationId xmlns:p14="http://schemas.microsoft.com/office/powerpoint/2010/main" val="1623121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E9A168-D8D3-7572-94AC-CDB41D395F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E1E8C3-0C60-64A8-9D0D-48A773784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873"/>
            <a:ext cx="4218992" cy="1325563"/>
          </a:xfrm>
        </p:spPr>
        <p:txBody>
          <a:bodyPr/>
          <a:lstStyle/>
          <a:p>
            <a:r>
              <a:rPr lang="en-US" dirty="0"/>
              <a:t>Things I hate </a:t>
            </a:r>
            <a:endParaRPr lang="en-IN" dirty="0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A3D65819-9716-8EA4-E71C-C5FC9D6797C2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05AF7-D910-69E0-3083-F9B2C06219EF}"/>
              </a:ext>
            </a:extLst>
          </p:cNvPr>
          <p:cNvSpPr txBox="1"/>
          <p:nvPr/>
        </p:nvSpPr>
        <p:spPr>
          <a:xfrm>
            <a:off x="1733161" y="1853301"/>
            <a:ext cx="609755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Blessed </a:t>
            </a:r>
            <a:r>
              <a:rPr lang="en-US" sz="2000" b="0" i="1" dirty="0">
                <a:solidFill>
                  <a:srgbClr val="FFFF00"/>
                </a:solidFill>
                <a:effectLst/>
                <a:latin typeface="system-ui"/>
              </a:rPr>
              <a:t>is</a:t>
            </a: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 the man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Who walks not in the counsel of the </a:t>
            </a:r>
            <a:r>
              <a:rPr lang="en-US" sz="2000" b="0" i="0" baseline="30000" dirty="0">
                <a:solidFill>
                  <a:srgbClr val="FFFF00"/>
                </a:solidFill>
                <a:effectLst/>
                <a:latin typeface="system-ui"/>
              </a:rPr>
              <a:t>[</a:t>
            </a:r>
            <a:r>
              <a:rPr lang="en-US" sz="2000" b="0" i="0" baseline="30000" dirty="0">
                <a:solidFill>
                  <a:srgbClr val="FFFF00"/>
                </a:solidFill>
                <a:effectLst/>
                <a:latin typeface="system-ui"/>
                <a:hlinkClick r:id="rId2" tooltip="See footnote 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</a:t>
            </a:r>
            <a:r>
              <a:rPr lang="en-US" sz="2000" b="0" i="0" baseline="30000" dirty="0">
                <a:solidFill>
                  <a:srgbClr val="FFFF00"/>
                </a:solidFill>
                <a:effectLst/>
                <a:latin typeface="system-ui"/>
              </a:rPr>
              <a:t>]</a:t>
            </a: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ungodly,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Nor stands in the path of sinners,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b="0" i="0" dirty="0">
                <a:solidFill>
                  <a:srgbClr val="FFFF00"/>
                </a:solidFill>
                <a:effectLst/>
                <a:latin typeface="system-ui"/>
              </a:rPr>
              <a:t>Nor sits in the seat of the scornful;</a:t>
            </a:r>
            <a:endParaRPr lang="en-IN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088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Phone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8866110662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35722" y="5230723"/>
            <a:ext cx="6465478" cy="474519"/>
          </a:xfrm>
        </p:spPr>
        <p:txBody>
          <a:bodyPr/>
          <a:lstStyle/>
          <a:p>
            <a:r>
              <a:rPr lang="en-US" dirty="0"/>
              <a:t>arpanchristian2003@gmail.com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13D237-7FDA-5E04-28ED-41F82B4907AF}"/>
              </a:ext>
            </a:extLst>
          </p:cNvPr>
          <p:cNvSpPr txBox="1"/>
          <p:nvPr/>
        </p:nvSpPr>
        <p:spPr>
          <a:xfrm>
            <a:off x="2071397" y="2780525"/>
            <a:ext cx="850951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gu-IN" sz="2000" b="0" i="0" u="none" strike="noStrike" dirty="0">
                <a:solidFill>
                  <a:schemeClr val="bg1"/>
                </a:solidFill>
                <a:effectLst/>
                <a:latin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કેમ કે ઈશ્વરે જગત પર એટલો પ્રેમ કર્યો કે તેમણે પોતાનો એકાકીજનિત દીકરો આપ્યો, એ માટે કે જે કોઈ તેમના પર વિશ્વાસ કરે તેનો નાશ ન થાય, પણ તે અનંતજીવન પામે.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57</TotalTime>
  <Words>199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Franklin Gothic Book</vt:lpstr>
      <vt:lpstr>Gill Sans MT</vt:lpstr>
      <vt:lpstr>Inter</vt:lpstr>
      <vt:lpstr>system-ui</vt:lpstr>
      <vt:lpstr>Office Theme</vt:lpstr>
      <vt:lpstr>PRESENTATION By Arpan Christian. </vt:lpstr>
      <vt:lpstr>PowerPoint Presentation</vt:lpstr>
      <vt:lpstr>My Introduction</vt:lpstr>
      <vt:lpstr>PowerPoint Presentation</vt:lpstr>
      <vt:lpstr>Thing I Enjoy the most ! </vt:lpstr>
      <vt:lpstr>Things I hate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By Arpan Christian. </dc:title>
  <dc:creator>arpanchristian2003@gmail.com</dc:creator>
  <cp:lastModifiedBy>arpanchristian2003@gmail.com</cp:lastModifiedBy>
  <cp:revision>1</cp:revision>
  <dcterms:created xsi:type="dcterms:W3CDTF">2024-02-26T14:24:20Z</dcterms:created>
  <dcterms:modified xsi:type="dcterms:W3CDTF">2024-02-26T15:21:31Z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